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65" r:id="rId3"/>
    <p:sldId id="287" r:id="rId4"/>
    <p:sldId id="288" r:id="rId5"/>
    <p:sldId id="289" r:id="rId6"/>
    <p:sldId id="291" r:id="rId7"/>
    <p:sldId id="292" r:id="rId8"/>
    <p:sldId id="293" r:id="rId9"/>
    <p:sldId id="294" r:id="rId10"/>
    <p:sldId id="295" r:id="rId11"/>
    <p:sldId id="273" r:id="rId12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orient="horz" pos="672">
          <p15:clr>
            <a:srgbClr val="A4A3A4"/>
          </p15:clr>
        </p15:guide>
        <p15:guide id="3" orient="horz" pos="1440">
          <p15:clr>
            <a:srgbClr val="A4A3A4"/>
          </p15:clr>
        </p15:guide>
        <p15:guide id="4" orient="horz" pos="3600">
          <p15:clr>
            <a:srgbClr val="A4A3A4"/>
          </p15:clr>
        </p15:guide>
        <p15:guide id="5" pos="144">
          <p15:clr>
            <a:srgbClr val="A4A3A4"/>
          </p15:clr>
        </p15:guide>
        <p15:guide id="6" pos="2880">
          <p15:clr>
            <a:srgbClr val="A4A3A4"/>
          </p15:clr>
        </p15:guide>
        <p15:guide id="7" pos="1344">
          <p15:clr>
            <a:srgbClr val="A4A3A4"/>
          </p15:clr>
        </p15:guide>
        <p15:guide id="8" pos="5184">
          <p15:clr>
            <a:srgbClr val="A4A3A4"/>
          </p15:clr>
        </p15:guide>
        <p15:guide id="9" pos="2352">
          <p15:clr>
            <a:srgbClr val="A4A3A4"/>
          </p15:clr>
        </p15:guide>
        <p15:guide id="10" pos="393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D6E71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7" d="100"/>
          <a:sy n="107" d="100"/>
        </p:scale>
        <p:origin x="-1650" y="-84"/>
      </p:cViewPr>
      <p:guideLst>
        <p:guide orient="horz" pos="2160"/>
        <p:guide orient="horz" pos="672"/>
        <p:guide orient="horz" pos="1440"/>
        <p:guide orient="horz" pos="3600"/>
        <p:guide pos="144"/>
        <p:guide pos="2880"/>
        <p:guide pos="1344"/>
        <p:guide pos="5184"/>
        <p:guide pos="2352"/>
        <p:guide pos="393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0" y="0"/>
            <a:ext cx="913587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165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2057400" y="1600200"/>
            <a:ext cx="2819400" cy="1066800"/>
          </a:xfrm>
        </p:spPr>
        <p:txBody>
          <a:bodyPr>
            <a:normAutofit/>
          </a:bodyPr>
          <a:lstStyle>
            <a:lvl1pPr marL="0" indent="0">
              <a:buNone/>
              <a:defRPr sz="1400" baseline="0"/>
            </a:lvl1pPr>
          </a:lstStyle>
          <a:p>
            <a:pPr lvl="0"/>
            <a:r>
              <a:rPr lang="en-US" dirty="0" smtClean="0"/>
              <a:t>PRESENTED TO:</a:t>
            </a:r>
          </a:p>
        </p:txBody>
      </p:sp>
    </p:spTree>
    <p:extLst>
      <p:ext uri="{BB962C8B-B14F-4D97-AF65-F5344CB8AC3E}">
        <p14:creationId xmlns:p14="http://schemas.microsoft.com/office/powerpoint/2010/main" val="309776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23844" y="274638"/>
            <a:ext cx="6662518" cy="487362"/>
          </a:xfrm>
        </p:spPr>
        <p:txBody>
          <a:bodyPr/>
          <a:lstStyle>
            <a:lvl1pPr>
              <a:defRPr>
                <a:solidFill>
                  <a:srgbClr val="92D05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2233" y="1143000"/>
            <a:ext cx="6197367" cy="4525963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  <a:lvl2pPr>
              <a:spcAft>
                <a:spcPts val="600"/>
              </a:spcAft>
              <a:defRPr/>
            </a:lvl2pPr>
            <a:lvl3pPr>
              <a:spcAft>
                <a:spcPts val="600"/>
              </a:spcAft>
              <a:defRPr/>
            </a:lvl3pPr>
            <a:lvl4pPr>
              <a:spcAft>
                <a:spcPts val="600"/>
              </a:spcAft>
              <a:defRPr/>
            </a:lvl4pPr>
            <a:lvl5pPr>
              <a:spcAft>
                <a:spcPts val="600"/>
              </a:spcAft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591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5915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991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446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23844" y="274638"/>
            <a:ext cx="6662518" cy="4873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3845" y="1143000"/>
            <a:ext cx="6205756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9" name="Picture 3"/>
          <p:cNvPicPr>
            <a:picLocks noChangeAspect="1" noChangeArrowheads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172278" y="762000"/>
            <a:ext cx="8751073" cy="155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465" y="5727759"/>
            <a:ext cx="2217037" cy="647874"/>
          </a:xfrm>
          <a:prstGeom prst="rect">
            <a:avLst/>
          </a:prstGeom>
        </p:spPr>
      </p:pic>
      <p:pic>
        <p:nvPicPr>
          <p:cNvPr id="10" name="Picture 3"/>
          <p:cNvPicPr>
            <a:picLocks noChangeAspect="1" noChangeArrowheads="1"/>
          </p:cNvPicPr>
          <p:nvPr userDrawn="1"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164327" y="6190725"/>
            <a:ext cx="8751073" cy="155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97674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50" r:id="rId3"/>
    <p:sldLayoutId id="2147483652" r:id="rId4"/>
    <p:sldLayoutId id="2147483653" r:id="rId5"/>
    <p:sldLayoutId id="2147483654" r:id="rId6"/>
  </p:sldLayoutIdLst>
  <p:txStyles>
    <p:titleStyle>
      <a:lvl1pPr algn="l" defTabSz="914400" rtl="0" eaLnBrk="1" latinLnBrk="0" hangingPunct="1">
        <a:spcBef>
          <a:spcPct val="0"/>
        </a:spcBef>
        <a:buNone/>
        <a:defRPr sz="3200" b="1" kern="1200">
          <a:solidFill>
            <a:srgbClr val="92D050"/>
          </a:solidFill>
          <a:latin typeface="Franklin Gothic Book" panose="020B0503020102020204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92D050"/>
        </a:buClr>
        <a:buFont typeface="Arial Narrow" panose="020B0606020202030204" pitchFamily="34" charset="0"/>
        <a:buChar char="&gt;"/>
        <a:defRPr sz="2800" b="0" kern="1200">
          <a:solidFill>
            <a:srgbClr val="6D6E71"/>
          </a:solidFill>
          <a:latin typeface="Franklin Gothic Medium Cond" panose="020B0606030402020204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rgbClr val="6D6E71"/>
          </a:solidFill>
          <a:latin typeface="Franklin Gothic Medium Cond" panose="020B06060304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rgbClr val="6D6E71"/>
          </a:solidFill>
          <a:latin typeface="Franklin Gothic Medium Cond" panose="020B06060304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rgbClr val="6D6E71"/>
          </a:solidFill>
          <a:latin typeface="Franklin Gothic Medium Cond" panose="020B06060304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600" kern="1200">
          <a:solidFill>
            <a:srgbClr val="6D6E71"/>
          </a:solidFill>
          <a:latin typeface="Franklin Gothic Medium Cond" panose="020B06060304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2354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7327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838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6928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536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7680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7680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7680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7680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7680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62612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814</TotalTime>
  <Words>0</Words>
  <Application>Microsoft Office PowerPoint</Application>
  <PresentationFormat>On-screen Show (4:3)</PresentationFormat>
  <Paragraphs>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EMCOR Group,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Sheila Tardibuono</dc:creator>
  <cp:lastModifiedBy>Sheila Tardibuono</cp:lastModifiedBy>
  <cp:revision>49</cp:revision>
  <cp:lastPrinted>2016-01-28T18:19:47Z</cp:lastPrinted>
  <dcterms:created xsi:type="dcterms:W3CDTF">2015-09-08T13:19:30Z</dcterms:created>
  <dcterms:modified xsi:type="dcterms:W3CDTF">2016-03-30T14:05:50Z</dcterms:modified>
</cp:coreProperties>
</file>