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87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73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672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orient="horz" pos="3600">
          <p15:clr>
            <a:srgbClr val="A4A3A4"/>
          </p15:clr>
        </p15:guide>
        <p15:guide id="5" pos="144">
          <p15:clr>
            <a:srgbClr val="A4A3A4"/>
          </p15:clr>
        </p15:guide>
        <p15:guide id="6" pos="2880">
          <p15:clr>
            <a:srgbClr val="A4A3A4"/>
          </p15:clr>
        </p15:guide>
        <p15:guide id="7" pos="1344">
          <p15:clr>
            <a:srgbClr val="A4A3A4"/>
          </p15:clr>
        </p15:guide>
        <p15:guide id="8" pos="5184">
          <p15:clr>
            <a:srgbClr val="A4A3A4"/>
          </p15:clr>
        </p15:guide>
        <p15:guide id="9" pos="2352">
          <p15:clr>
            <a:srgbClr val="A4A3A4"/>
          </p15:clr>
        </p15:guide>
        <p15:guide id="10" pos="39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orient="horz" pos="672"/>
        <p:guide orient="horz" pos="1440"/>
        <p:guide orient="horz" pos="3600"/>
        <p:guide pos="144"/>
        <p:guide pos="2880"/>
        <p:guide pos="1344"/>
        <p:guide pos="5184"/>
        <p:guide pos="2352"/>
        <p:guide pos="39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057400" y="1600200"/>
            <a:ext cx="2819400" cy="106680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en-US" dirty="0" smtClean="0"/>
              <a:t>PRESENTED TO:</a:t>
            </a:r>
          </a:p>
        </p:txBody>
      </p:sp>
    </p:spTree>
    <p:extLst>
      <p:ext uri="{BB962C8B-B14F-4D97-AF65-F5344CB8AC3E}">
        <p14:creationId xmlns:p14="http://schemas.microsoft.com/office/powerpoint/2010/main" val="30977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844" y="274638"/>
            <a:ext cx="6662518" cy="487362"/>
          </a:xfrm>
        </p:spPr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233" y="1143000"/>
            <a:ext cx="6197367" cy="452596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9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4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23844" y="274638"/>
            <a:ext cx="6662518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3845" y="1143000"/>
            <a:ext cx="62057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72278" y="762000"/>
            <a:ext cx="8751073" cy="15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65" y="5727759"/>
            <a:ext cx="2217037" cy="647874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4327" y="6190725"/>
            <a:ext cx="8751073" cy="15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6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92D050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 Narrow" panose="020B0606020202030204" pitchFamily="34" charset="0"/>
        <a:buChar char="&gt;"/>
        <a:defRPr sz="2800" b="0" kern="1200">
          <a:solidFill>
            <a:srgbClr val="6D6E7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6D6E7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6D6E7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6D6E7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rgbClr val="6D6E7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5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3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683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6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EMCOR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Tardibuono</dc:creator>
  <cp:lastModifiedBy>Sheila Tardibuono</cp:lastModifiedBy>
  <cp:revision>49</cp:revision>
  <cp:lastPrinted>2016-01-28T18:19:47Z</cp:lastPrinted>
  <dcterms:created xsi:type="dcterms:W3CDTF">2015-09-08T13:19:30Z</dcterms:created>
  <dcterms:modified xsi:type="dcterms:W3CDTF">2016-03-30T14:05:50Z</dcterms:modified>
</cp:coreProperties>
</file>